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0" r:id="rId2"/>
  </p:sldMasterIdLst>
  <p:notesMasterIdLst>
    <p:notesMasterId r:id="rId17"/>
  </p:notesMasterIdLst>
  <p:handoutMasterIdLst>
    <p:handoutMasterId r:id="rId18"/>
  </p:handoutMasterIdLst>
  <p:sldIdLst>
    <p:sldId id="264" r:id="rId3"/>
    <p:sldId id="268" r:id="rId4"/>
    <p:sldId id="271" r:id="rId5"/>
    <p:sldId id="265" r:id="rId6"/>
    <p:sldId id="272" r:id="rId7"/>
    <p:sldId id="266" r:id="rId8"/>
    <p:sldId id="273" r:id="rId9"/>
    <p:sldId id="270" r:id="rId10"/>
    <p:sldId id="276" r:id="rId11"/>
    <p:sldId id="277" r:id="rId12"/>
    <p:sldId id="267" r:id="rId13"/>
    <p:sldId id="274" r:id="rId14"/>
    <p:sldId id="269" r:id="rId15"/>
    <p:sldId id="275" r:id="rId16"/>
  </p:sldIdLst>
  <p:sldSz cx="12188825" cy="6858000"/>
  <p:notesSz cx="9393238" cy="7077075"/>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9" pos="3839" userDrawn="1">
          <p15:clr>
            <a:srgbClr val="A4A3A4"/>
          </p15:clr>
        </p15:guide>
        <p15:guide id="10" orient="horz" pos="2160" userDrawn="1">
          <p15:clr>
            <a:srgbClr val="A4A3A4"/>
          </p15:clr>
        </p15:guide>
      </p15:sldGuideLst>
    </p:ext>
    <p:ext uri="{2D200454-40CA-4A62-9FC3-DE9A4176ACB9}">
      <p15:notesGuideLst xmlns:p15="http://schemas.microsoft.com/office/powerpoint/2012/main">
        <p15:guide id="1" orient="horz" pos="2229" userDrawn="1">
          <p15:clr>
            <a:srgbClr val="A4A3A4"/>
          </p15:clr>
        </p15:guide>
        <p15:guide id="2" pos="295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howGuides="1">
      <p:cViewPr varScale="1">
        <p:scale>
          <a:sx n="66" d="100"/>
          <a:sy n="66" d="100"/>
        </p:scale>
        <p:origin x="900" y="60"/>
      </p:cViewPr>
      <p:guideLst>
        <p:guide pos="3839"/>
        <p:guide orient="horz" pos="2160"/>
      </p:guideLst>
    </p:cSldViewPr>
  </p:slideViewPr>
  <p:notesTextViewPr>
    <p:cViewPr>
      <p:scale>
        <a:sx n="1" d="1"/>
        <a:sy n="1" d="1"/>
      </p:scale>
      <p:origin x="0" y="0"/>
    </p:cViewPr>
  </p:notesTextViewPr>
  <p:notesViewPr>
    <p:cSldViewPr>
      <p:cViewPr varScale="1">
        <p:scale>
          <a:sx n="63" d="100"/>
          <a:sy n="63" d="100"/>
        </p:scale>
        <p:origin x="1986" y="108"/>
      </p:cViewPr>
      <p:guideLst>
        <p:guide orient="horz" pos="2229"/>
        <p:guide pos="295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70404" cy="353854"/>
          </a:xfrm>
          <a:prstGeom prst="rect">
            <a:avLst/>
          </a:prstGeom>
        </p:spPr>
        <p:txBody>
          <a:bodyPr vert="horz" lIns="94109" tIns="47055" rIns="94109" bIns="47055" rtlCol="0"/>
          <a:lstStyle>
            <a:lvl1pPr algn="l">
              <a:defRPr sz="1300"/>
            </a:lvl1pPr>
          </a:lstStyle>
          <a:p>
            <a:endParaRPr>
              <a:solidFill>
                <a:schemeClr val="tx2"/>
              </a:solidFill>
            </a:endParaRPr>
          </a:p>
        </p:txBody>
      </p:sp>
      <p:sp>
        <p:nvSpPr>
          <p:cNvPr id="3" name="Date Placeholder 2"/>
          <p:cNvSpPr>
            <a:spLocks noGrp="1"/>
          </p:cNvSpPr>
          <p:nvPr>
            <p:ph type="dt" sz="quarter" idx="1"/>
          </p:nvPr>
        </p:nvSpPr>
        <p:spPr>
          <a:xfrm>
            <a:off x="5320661" y="0"/>
            <a:ext cx="4070404" cy="353854"/>
          </a:xfrm>
          <a:prstGeom prst="rect">
            <a:avLst/>
          </a:prstGeom>
        </p:spPr>
        <p:txBody>
          <a:bodyPr vert="horz" lIns="94109" tIns="47055" rIns="94109" bIns="47055" rtlCol="0"/>
          <a:lstStyle>
            <a:lvl1pPr algn="r">
              <a:defRPr sz="1300"/>
            </a:lvl1pPr>
          </a:lstStyle>
          <a:p>
            <a:fld id="{E973C59C-4E16-4A64-A766-34DB213E11B3}" type="datetimeFigureOut">
              <a:rPr lang="en-US">
                <a:solidFill>
                  <a:schemeClr val="tx2"/>
                </a:solidFill>
              </a:rPr>
              <a:t>4/15/2013</a:t>
            </a:fld>
            <a:endParaRPr>
              <a:solidFill>
                <a:schemeClr val="tx2"/>
              </a:solidFill>
            </a:endParaRPr>
          </a:p>
        </p:txBody>
      </p:sp>
      <p:sp>
        <p:nvSpPr>
          <p:cNvPr id="4" name="Footer Placeholder 3"/>
          <p:cNvSpPr>
            <a:spLocks noGrp="1"/>
          </p:cNvSpPr>
          <p:nvPr>
            <p:ph type="ftr" sz="quarter" idx="2"/>
          </p:nvPr>
        </p:nvSpPr>
        <p:spPr>
          <a:xfrm>
            <a:off x="1" y="6721993"/>
            <a:ext cx="4070404" cy="353854"/>
          </a:xfrm>
          <a:prstGeom prst="rect">
            <a:avLst/>
          </a:prstGeom>
        </p:spPr>
        <p:txBody>
          <a:bodyPr vert="horz" lIns="94109" tIns="47055" rIns="94109" bIns="47055" rtlCol="0" anchor="b"/>
          <a:lstStyle>
            <a:lvl1pPr algn="l">
              <a:defRPr sz="1300"/>
            </a:lvl1pPr>
          </a:lstStyle>
          <a:p>
            <a:endParaRPr>
              <a:solidFill>
                <a:schemeClr val="tx2"/>
              </a:solidFill>
            </a:endParaRPr>
          </a:p>
        </p:txBody>
      </p:sp>
      <p:sp>
        <p:nvSpPr>
          <p:cNvPr id="5" name="Slide Number Placeholder 4"/>
          <p:cNvSpPr>
            <a:spLocks noGrp="1"/>
          </p:cNvSpPr>
          <p:nvPr>
            <p:ph type="sldNum" sz="quarter" idx="3"/>
          </p:nvPr>
        </p:nvSpPr>
        <p:spPr>
          <a:xfrm>
            <a:off x="5320661" y="6721993"/>
            <a:ext cx="4070404" cy="353854"/>
          </a:xfrm>
          <a:prstGeom prst="rect">
            <a:avLst/>
          </a:prstGeom>
        </p:spPr>
        <p:txBody>
          <a:bodyPr vert="horz" lIns="94109" tIns="47055" rIns="94109" bIns="47055" rtlCol="0" anchor="b"/>
          <a:lstStyle>
            <a:lvl1pPr algn="r">
              <a:defRPr sz="1300"/>
            </a:lvl1pPr>
          </a:lstStyle>
          <a:p>
            <a:fld id="{CFD77566-CD65-4859-9FA1-43956DC85B8C}" type="slidenum">
              <a:rPr>
                <a:solidFill>
                  <a:schemeClr val="tx2"/>
                </a:solidFill>
              </a:rPr>
              <a:t>‹#›</a:t>
            </a:fld>
            <a:endParaRPr>
              <a:solidFill>
                <a:schemeClr val="tx2"/>
              </a:solidFill>
            </a:endParaRPr>
          </a:p>
        </p:txBody>
      </p:sp>
    </p:spTree>
    <p:extLst>
      <p:ext uri="{BB962C8B-B14F-4D97-AF65-F5344CB8AC3E}">
        <p14:creationId xmlns:p14="http://schemas.microsoft.com/office/powerpoint/2010/main" val="2708798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70404" cy="353854"/>
          </a:xfrm>
          <a:prstGeom prst="rect">
            <a:avLst/>
          </a:prstGeom>
        </p:spPr>
        <p:txBody>
          <a:bodyPr vert="horz" lIns="94109" tIns="47055" rIns="94109" bIns="47055" rtlCol="0"/>
          <a:lstStyle>
            <a:lvl1pPr algn="l">
              <a:defRPr sz="1300">
                <a:solidFill>
                  <a:schemeClr val="tx2"/>
                </a:solidFill>
              </a:defRPr>
            </a:lvl1pPr>
          </a:lstStyle>
          <a:p>
            <a:endParaRPr/>
          </a:p>
        </p:txBody>
      </p:sp>
      <p:sp>
        <p:nvSpPr>
          <p:cNvPr id="3" name="Date Placeholder 2"/>
          <p:cNvSpPr>
            <a:spLocks noGrp="1"/>
          </p:cNvSpPr>
          <p:nvPr>
            <p:ph type="dt" idx="1"/>
          </p:nvPr>
        </p:nvSpPr>
        <p:spPr>
          <a:xfrm>
            <a:off x="5320661" y="0"/>
            <a:ext cx="4070404" cy="353854"/>
          </a:xfrm>
          <a:prstGeom prst="rect">
            <a:avLst/>
          </a:prstGeom>
        </p:spPr>
        <p:txBody>
          <a:bodyPr vert="horz" lIns="94109" tIns="47055" rIns="94109" bIns="47055" rtlCol="0"/>
          <a:lstStyle>
            <a:lvl1pPr algn="r">
              <a:defRPr sz="1300">
                <a:solidFill>
                  <a:schemeClr val="tx2"/>
                </a:solidFill>
              </a:defRPr>
            </a:lvl1pPr>
          </a:lstStyle>
          <a:p>
            <a:fld id="{F95CF31C-F757-429C-A789-86504F04C3BE}" type="datetimeFigureOut">
              <a:rPr lang="en-US"/>
              <a:pPr/>
              <a:t>4/15/2013</a:t>
            </a:fld>
            <a:endParaRPr/>
          </a:p>
        </p:txBody>
      </p:sp>
      <p:sp>
        <p:nvSpPr>
          <p:cNvPr id="4" name="Slide Image Placeholder 3"/>
          <p:cNvSpPr>
            <a:spLocks noGrp="1" noRot="1" noChangeAspect="1"/>
          </p:cNvSpPr>
          <p:nvPr>
            <p:ph type="sldImg" idx="2"/>
          </p:nvPr>
        </p:nvSpPr>
        <p:spPr>
          <a:xfrm>
            <a:off x="2339975" y="531813"/>
            <a:ext cx="4713288" cy="2652712"/>
          </a:xfrm>
          <a:prstGeom prst="rect">
            <a:avLst/>
          </a:prstGeom>
          <a:noFill/>
          <a:ln w="12700">
            <a:solidFill>
              <a:prstClr val="black"/>
            </a:solidFill>
          </a:ln>
        </p:spPr>
        <p:txBody>
          <a:bodyPr vert="horz" lIns="94109" tIns="47055" rIns="94109" bIns="47055" rtlCol="0" anchor="ctr"/>
          <a:lstStyle/>
          <a:p>
            <a:endParaRPr/>
          </a:p>
        </p:txBody>
      </p:sp>
      <p:sp>
        <p:nvSpPr>
          <p:cNvPr id="5" name="Notes Placeholder 4"/>
          <p:cNvSpPr>
            <a:spLocks noGrp="1"/>
          </p:cNvSpPr>
          <p:nvPr>
            <p:ph type="body" sz="quarter" idx="3"/>
          </p:nvPr>
        </p:nvSpPr>
        <p:spPr>
          <a:xfrm>
            <a:off x="939325" y="3361611"/>
            <a:ext cx="7514590" cy="3184684"/>
          </a:xfrm>
          <a:prstGeom prst="rect">
            <a:avLst/>
          </a:prstGeom>
        </p:spPr>
        <p:txBody>
          <a:bodyPr vert="horz" lIns="94109" tIns="47055" rIns="94109" bIns="47055"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1" y="6721993"/>
            <a:ext cx="4070404" cy="353854"/>
          </a:xfrm>
          <a:prstGeom prst="rect">
            <a:avLst/>
          </a:prstGeom>
        </p:spPr>
        <p:txBody>
          <a:bodyPr vert="horz" lIns="94109" tIns="47055" rIns="94109" bIns="47055" rtlCol="0" anchor="b"/>
          <a:lstStyle>
            <a:lvl1pPr algn="l">
              <a:defRPr sz="1300">
                <a:solidFill>
                  <a:schemeClr val="tx2"/>
                </a:solidFill>
              </a:defRPr>
            </a:lvl1pPr>
          </a:lstStyle>
          <a:p>
            <a:endParaRPr/>
          </a:p>
        </p:txBody>
      </p:sp>
      <p:sp>
        <p:nvSpPr>
          <p:cNvPr id="7" name="Slide Number Placeholder 6"/>
          <p:cNvSpPr>
            <a:spLocks noGrp="1"/>
          </p:cNvSpPr>
          <p:nvPr>
            <p:ph type="sldNum" sz="quarter" idx="5"/>
          </p:nvPr>
        </p:nvSpPr>
        <p:spPr>
          <a:xfrm>
            <a:off x="5320661" y="6721993"/>
            <a:ext cx="4070404" cy="353854"/>
          </a:xfrm>
          <a:prstGeom prst="rect">
            <a:avLst/>
          </a:prstGeom>
        </p:spPr>
        <p:txBody>
          <a:bodyPr vert="horz" lIns="94109" tIns="47055" rIns="94109" bIns="47055" rtlCol="0" anchor="b"/>
          <a:lstStyle>
            <a:lvl1pPr algn="r">
              <a:defRPr sz="1300">
                <a:solidFill>
                  <a:schemeClr val="tx2"/>
                </a:solidFill>
              </a:defRPr>
            </a:lvl1pPr>
          </a:lstStyle>
          <a:p>
            <a:fld id="{B8796F01-7154-41E0-B48B-A6921757531A}" type="slidenum">
              <a:rPr/>
              <a:pPr/>
              <a:t>‹#›</a:t>
            </a:fld>
            <a:endParaRPr/>
          </a:p>
        </p:txBody>
      </p:sp>
    </p:spTree>
    <p:extLst>
      <p:ext uri="{BB962C8B-B14F-4D97-AF65-F5344CB8AC3E}">
        <p14:creationId xmlns:p14="http://schemas.microsoft.com/office/powerpoint/2010/main" val="44077566"/>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72383" y="1498601"/>
            <a:ext cx="7008574" cy="3298825"/>
          </a:xfrm>
        </p:spPr>
        <p:txBody>
          <a:bodyPr>
            <a:normAutofit/>
          </a:bodyPr>
          <a:lstStyle>
            <a:lvl1pPr>
              <a:lnSpc>
                <a:spcPct val="90000"/>
              </a:lnSpc>
              <a:defRPr sz="5400" cap="none" baseline="0"/>
            </a:lvl1pPr>
          </a:lstStyle>
          <a:p>
            <a:r>
              <a:rPr lang="en-US" smtClean="0"/>
              <a:t>Click to edit Master title style</a:t>
            </a:r>
            <a:endParaRPr/>
          </a:p>
        </p:txBody>
      </p:sp>
      <p:sp>
        <p:nvSpPr>
          <p:cNvPr id="3" name="Subtitle 2"/>
          <p:cNvSpPr>
            <a:spLocks noGrp="1"/>
          </p:cNvSpPr>
          <p:nvPr>
            <p:ph type="subTitle" idx="1"/>
          </p:nvPr>
        </p:nvSpPr>
        <p:spPr>
          <a:xfrm>
            <a:off x="4672383" y="4927600"/>
            <a:ext cx="7008574" cy="1244600"/>
          </a:xfrm>
        </p:spPr>
        <p:txBody>
          <a:bodyPr>
            <a:normAutofit/>
          </a:bodyPr>
          <a:lstStyle>
            <a:lvl1pPr marL="0" indent="0" algn="l">
              <a:spcBef>
                <a:spcPts val="0"/>
              </a:spcBef>
              <a:buNone/>
              <a:defRPr sz="2800" b="0">
                <a:solidFill>
                  <a:schemeClr val="tx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smtClean="0"/>
              <a:t>Click to edit Master subtitle style</a:t>
            </a:r>
            <a:endParaRPr/>
          </a:p>
        </p:txBody>
      </p:sp>
    </p:spTree>
    <p:extLst>
      <p:ext uri="{BB962C8B-B14F-4D97-AF65-F5344CB8AC3E}">
        <p14:creationId xmlns:p14="http://schemas.microsoft.com/office/powerpoint/2010/main" val="42238817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smtClean="0"/>
              <a:t>4/15/2013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1C5AD9-787D-40FA-8A4D-16A055B9AF81}" type="slidenum">
              <a:rPr lang="en-US" smtClean="0"/>
              <a:t>‹#›</a:t>
            </a:fld>
            <a:endParaRPr lang="en-US"/>
          </a:p>
        </p:txBody>
      </p:sp>
    </p:spTree>
    <p:extLst>
      <p:ext uri="{BB962C8B-B14F-4D97-AF65-F5344CB8AC3E}">
        <p14:creationId xmlns:p14="http://schemas.microsoft.com/office/powerpoint/2010/main" val="40794284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52633" y="274638"/>
            <a:ext cx="1422030" cy="5897561"/>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117309" y="274638"/>
            <a:ext cx="8532178" cy="589756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smtClean="0"/>
              <a:t>4/15/2013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1C5AD9-787D-40FA-8A4D-16A055B9AF81}" type="slidenum">
              <a:rPr lang="en-US" smtClean="0"/>
              <a:t>‹#›</a:t>
            </a:fld>
            <a:endParaRPr lang="en-US"/>
          </a:p>
        </p:txBody>
      </p:sp>
    </p:spTree>
    <p:extLst>
      <p:ext uri="{BB962C8B-B14F-4D97-AF65-F5344CB8AC3E}">
        <p14:creationId xmlns:p14="http://schemas.microsoft.com/office/powerpoint/2010/main" val="725349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B5A30F4-0B4E-4E4B-BC36-C30CD13F4E17}" type="datetimeFigureOut">
              <a:rPr lang="en-US" smtClean="0"/>
              <a:t>4/15/2013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0BA0E-20D0-4E7C-B286-26C960A6788F}" type="slidenum">
              <a:rPr lang="en-US" smtClean="0"/>
              <a:t>‹#›</a:t>
            </a:fld>
            <a:endParaRPr lang="en-US"/>
          </a:p>
        </p:txBody>
      </p:sp>
    </p:spTree>
    <p:extLst>
      <p:ext uri="{BB962C8B-B14F-4D97-AF65-F5344CB8AC3E}">
        <p14:creationId xmlns:p14="http://schemas.microsoft.com/office/powerpoint/2010/main" val="26862979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2589" y="4445000"/>
            <a:ext cx="7008574" cy="1930400"/>
          </a:xfrm>
        </p:spPr>
        <p:txBody>
          <a:bodyPr anchor="t">
            <a:normAutofit/>
          </a:bodyPr>
          <a:lstStyle>
            <a:lvl1pPr algn="l">
              <a:defRPr sz="5400" b="0" cap="none" baseline="0"/>
            </a:lvl1pPr>
          </a:lstStyle>
          <a:p>
            <a:r>
              <a:rPr lang="en-US" smtClean="0"/>
              <a:t>Click to edit Master title style</a:t>
            </a:r>
            <a:endParaRPr/>
          </a:p>
        </p:txBody>
      </p:sp>
      <p:sp>
        <p:nvSpPr>
          <p:cNvPr id="3" name="Text Placeholder 2"/>
          <p:cNvSpPr>
            <a:spLocks noGrp="1"/>
          </p:cNvSpPr>
          <p:nvPr>
            <p:ph type="body" idx="1"/>
          </p:nvPr>
        </p:nvSpPr>
        <p:spPr>
          <a:xfrm>
            <a:off x="812589" y="3124200"/>
            <a:ext cx="7008574" cy="1296987"/>
          </a:xfrm>
        </p:spPr>
        <p:txBody>
          <a:bodyPr anchor="b">
            <a:normAutofit/>
          </a:bodyPr>
          <a:lstStyle>
            <a:lvl1pPr marL="0" indent="0">
              <a:spcBef>
                <a:spcPts val="0"/>
              </a:spcBef>
              <a:buNone/>
              <a:defRPr sz="2800">
                <a:solidFill>
                  <a:schemeClr val="tx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4502047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11730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29755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2DD204D1-F9BD-4643-8480-6EA41EB484F1}" type="datetimeFigureOut">
              <a:rPr lang="en-US" smtClean="0"/>
              <a:t>4/15/2013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37DED6-D4C7-42EE-AB49-D2E39E64FDE4}" type="slidenum">
              <a:rPr lang="en-US" smtClean="0"/>
              <a:t>‹#›</a:t>
            </a:fld>
            <a:endParaRPr lang="en-US"/>
          </a:p>
        </p:txBody>
      </p:sp>
    </p:spTree>
    <p:extLst>
      <p:ext uri="{BB962C8B-B14F-4D97-AF65-F5344CB8AC3E}">
        <p14:creationId xmlns:p14="http://schemas.microsoft.com/office/powerpoint/2010/main" val="39381198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2137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111730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30162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29755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2DD204D1-F9BD-4643-8480-6EA41EB484F1}" type="datetimeFigureOut">
              <a:rPr lang="en-US" smtClean="0"/>
              <a:t>4/15/2013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37DED6-D4C7-42EE-AB49-D2E39E64FDE4}" type="slidenum">
              <a:rPr lang="en-US" smtClean="0"/>
              <a:t>‹#›</a:t>
            </a:fld>
            <a:endParaRPr lang="en-US"/>
          </a:p>
        </p:txBody>
      </p:sp>
    </p:spTree>
    <p:extLst>
      <p:ext uri="{BB962C8B-B14F-4D97-AF65-F5344CB8AC3E}">
        <p14:creationId xmlns:p14="http://schemas.microsoft.com/office/powerpoint/2010/main" val="2906227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DD204D1-F9BD-4643-8480-6EA41EB484F1}" type="datetimeFigureOut">
              <a:rPr lang="en-US" smtClean="0"/>
              <a:t>4/15/2013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37DED6-D4C7-42EE-AB49-D2E39E64FDE4}" type="slidenum">
              <a:rPr lang="en-US" smtClean="0"/>
              <a:t>‹#›</a:t>
            </a:fld>
            <a:endParaRPr lang="en-US"/>
          </a:p>
        </p:txBody>
      </p:sp>
    </p:spTree>
    <p:extLst>
      <p:ext uri="{BB962C8B-B14F-4D97-AF65-F5344CB8AC3E}">
        <p14:creationId xmlns:p14="http://schemas.microsoft.com/office/powerpoint/2010/main" val="24830379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D204D1-F9BD-4643-8480-6EA41EB484F1}" type="datetimeFigureOut">
              <a:rPr lang="en-US" smtClean="0"/>
              <a:t>4/15/2013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37DED6-D4C7-42EE-AB49-D2E39E64FDE4}" type="slidenum">
              <a:rPr lang="en-US" smtClean="0"/>
              <a:t>‹#›</a:t>
            </a:fld>
            <a:endParaRPr lang="en-US"/>
          </a:p>
        </p:txBody>
      </p:sp>
    </p:spTree>
    <p:extLst>
      <p:ext uri="{BB962C8B-B14F-4D97-AF65-F5344CB8AC3E}">
        <p14:creationId xmlns:p14="http://schemas.microsoft.com/office/powerpoint/2010/main" val="27840227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3961368" y="0"/>
            <a:ext cx="7922736"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304721" y="1701800"/>
            <a:ext cx="3351927" cy="2844800"/>
          </a:xfrm>
        </p:spPr>
        <p:txBody>
          <a:bodyPr anchor="b">
            <a:normAutofit/>
          </a:bodyPr>
          <a:lstStyle>
            <a:lvl1pPr algn="l">
              <a:defRPr sz="2000" b="1"/>
            </a:lvl1pPr>
          </a:lstStyle>
          <a:p>
            <a:r>
              <a:rPr lang="en-US" smtClean="0"/>
              <a:t>Click to edit Master title style</a:t>
            </a:r>
            <a:endParaRPr/>
          </a:p>
        </p:txBody>
      </p:sp>
      <p:sp>
        <p:nvSpPr>
          <p:cNvPr id="3" name="Content Placeholder 2"/>
          <p:cNvSpPr>
            <a:spLocks noGrp="1"/>
          </p:cNvSpPr>
          <p:nvPr>
            <p:ph idx="1"/>
          </p:nvPr>
        </p:nvSpPr>
        <p:spPr>
          <a:xfrm>
            <a:off x="4469236" y="482600"/>
            <a:ext cx="6805427" cy="5892800"/>
          </a:xfrm>
        </p:spPr>
        <p:txBody>
          <a:bodyPr>
            <a:normAutofit/>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04721" y="4648200"/>
            <a:ext cx="3351927" cy="1727200"/>
          </a:xfrm>
        </p:spPr>
        <p:txBody>
          <a:bodyPr>
            <a:normAutofit/>
          </a:bodyPr>
          <a:lstStyle>
            <a:lvl1pPr marL="0" indent="0">
              <a:spcBef>
                <a:spcPts val="120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6BF754-515F-40B9-8D24-D54D5825B3D0}" type="datetimeFigureOut">
              <a:rPr lang="en-US" smtClean="0"/>
              <a:t>4/15/2013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FBB78A-01B4-41F2-96B0-677A4A282832}" type="slidenum">
              <a:rPr lang="en-US" smtClean="0"/>
              <a:t>‹#›</a:t>
            </a:fld>
            <a:endParaRPr lang="en-US"/>
          </a:p>
        </p:txBody>
      </p:sp>
    </p:spTree>
    <p:extLst>
      <p:ext uri="{BB962C8B-B14F-4D97-AF65-F5344CB8AC3E}">
        <p14:creationId xmlns:p14="http://schemas.microsoft.com/office/powerpoint/2010/main" val="3302563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2082258" y="0"/>
            <a:ext cx="802431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2437765" y="4800600"/>
            <a:ext cx="7313295" cy="762000"/>
          </a:xfrm>
        </p:spPr>
        <p:txBody>
          <a:bodyPr anchor="b">
            <a:normAutofit/>
          </a:bodyPr>
          <a:lstStyle>
            <a:lvl1pPr algn="l">
              <a:defRPr sz="2000" b="1"/>
            </a:lvl1pPr>
          </a:lstStyle>
          <a:p>
            <a:r>
              <a:rPr lang="en-US" smtClean="0"/>
              <a:t>Click to edit Master title style</a:t>
            </a:r>
            <a:endParaRPr/>
          </a:p>
        </p:txBody>
      </p:sp>
      <p:sp>
        <p:nvSpPr>
          <p:cNvPr id="3" name="Picture Placeholder 2"/>
          <p:cNvSpPr>
            <a:spLocks noGrp="1"/>
          </p:cNvSpPr>
          <p:nvPr>
            <p:ph type="pic" idx="1"/>
          </p:nvPr>
        </p:nvSpPr>
        <p:spPr>
          <a:xfrm>
            <a:off x="2437765" y="279401"/>
            <a:ext cx="7313295" cy="4448175"/>
          </a:xfrm>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smtClean="0"/>
              <a:t>Click icon to add picture</a:t>
            </a:r>
            <a:endParaRPr/>
          </a:p>
        </p:txBody>
      </p:sp>
      <p:sp>
        <p:nvSpPr>
          <p:cNvPr id="4" name="Text Placeholder 3"/>
          <p:cNvSpPr>
            <a:spLocks noGrp="1"/>
          </p:cNvSpPr>
          <p:nvPr>
            <p:ph type="body" sz="half" idx="2"/>
          </p:nvPr>
        </p:nvSpPr>
        <p:spPr>
          <a:xfrm>
            <a:off x="2437765" y="5562600"/>
            <a:ext cx="7313295" cy="812800"/>
          </a:xfrm>
        </p:spPr>
        <p:txBody>
          <a:bodyPr>
            <a:normAutofit/>
          </a:bodyPr>
          <a:lstStyle>
            <a:lvl1pPr marL="0" indent="0">
              <a:spcBef>
                <a:spcPts val="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6BF754-515F-40B9-8D24-D54D5825B3D0}" type="datetimeFigureOut">
              <a:rPr lang="en-US" smtClean="0"/>
              <a:t>4/15/2013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FBB78A-01B4-41F2-96B0-677A4A282832}" type="slidenum">
              <a:rPr lang="en-US" smtClean="0"/>
              <a:t>‹#›</a:t>
            </a:fld>
            <a:endParaRPr lang="en-US"/>
          </a:p>
        </p:txBody>
      </p:sp>
    </p:spTree>
    <p:extLst>
      <p:ext uri="{BB962C8B-B14F-4D97-AF65-F5344CB8AC3E}">
        <p14:creationId xmlns:p14="http://schemas.microsoft.com/office/powerpoint/2010/main" val="41136132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304721" y="0"/>
            <a:ext cx="11579384"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Placeholder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r>
              <a:rPr lang="en-US" smtClean="0"/>
              <a:t>Click to edit Master title style</a:t>
            </a:r>
            <a:endParaRPr dirty="0"/>
          </a:p>
        </p:txBody>
      </p:sp>
      <p:sp>
        <p:nvSpPr>
          <p:cNvPr id="3" name="Text Placeholder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a:defRPr sz="1200">
                <a:solidFill>
                  <a:schemeClr val="tx2">
                    <a:lumMod val="50000"/>
                    <a:lumOff val="50000"/>
                  </a:schemeClr>
                </a:solidFill>
              </a:defRPr>
            </a:lvl1pPr>
          </a:lstStyle>
          <a:p>
            <a:fld id="{2DD204D1-F9BD-4643-8480-6EA41EB484F1}" type="datetimeFigureOut">
              <a:rPr lang="en-US" smtClean="0"/>
              <a:pPr/>
              <a:t>4/15/2013</a:t>
            </a:fld>
            <a:endParaRPr lang="en-US"/>
          </a:p>
        </p:txBody>
      </p:sp>
      <p:sp>
        <p:nvSpPr>
          <p:cNvPr id="5" name="Footer Placeholder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a:defRPr sz="1200">
                <a:solidFill>
                  <a:schemeClr val="tx2">
                    <a:lumMod val="50000"/>
                    <a:lumOff val="50000"/>
                  </a:schemeClr>
                </a:solidFill>
              </a:defRPr>
            </a:lvl1pPr>
          </a:lstStyle>
          <a:p>
            <a:endParaRPr lang="en-US"/>
          </a:p>
        </p:txBody>
      </p:sp>
      <p:sp>
        <p:nvSpPr>
          <p:cNvPr id="6" name="Slide Number Placeholder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a:defRPr sz="1200">
                <a:solidFill>
                  <a:schemeClr val="tx2">
                    <a:lumMod val="50000"/>
                    <a:lumOff val="50000"/>
                  </a:schemeClr>
                </a:solidFill>
              </a:defRPr>
            </a:lvl1pPr>
          </a:lstStyle>
          <a:p>
            <a:fld id="{EB37DED6-D4C7-42EE-AB49-D2E39E64FDE4}" type="slidenum">
              <a:rPr lang="en-US" smtClean="0"/>
              <a:pPr/>
              <a:t>‹#›</a:t>
            </a:fld>
            <a:endParaRPr lang="en-US"/>
          </a:p>
        </p:txBody>
      </p:sp>
    </p:spTree>
    <p:extLst>
      <p:ext uri="{BB962C8B-B14F-4D97-AF65-F5344CB8AC3E}">
        <p14:creationId xmlns:p14="http://schemas.microsoft.com/office/powerpoint/2010/main" val="149097318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txStyles>
    <p:titleStyle>
      <a:lvl1pPr algn="l" defTabSz="1218987" rtl="0" eaLnBrk="1" latinLnBrk="0" hangingPunct="1">
        <a:lnSpc>
          <a:spcPct val="85000"/>
        </a:lnSpc>
        <a:spcBef>
          <a:spcPct val="0"/>
        </a:spcBef>
        <a:buNone/>
        <a:tabLst/>
        <a:defRPr sz="4400" kern="1200" cap="none" baseline="0">
          <a:solidFill>
            <a:schemeClr val="tx1"/>
          </a:solidFill>
          <a:latin typeface="+mj-lt"/>
          <a:ea typeface="+mj-ea"/>
          <a:cs typeface="+mj-cs"/>
        </a:defRPr>
      </a:lvl1pPr>
    </p:titleStyle>
    <p:bodyStyle>
      <a:lvl1pPr marL="304747" indent="-304747" algn="l" defTabSz="1218987" rtl="0" eaLnBrk="1" latinLnBrk="0" hangingPunct="1">
        <a:lnSpc>
          <a:spcPct val="95000"/>
        </a:lnSpc>
        <a:spcBef>
          <a:spcPts val="1866"/>
        </a:spcBef>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5pPr>
      <a:lvl6pPr marL="2437973"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6pPr>
      <a:lvl7pPr marL="286461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7pPr>
      <a:lvl8pPr marL="3291264"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8pPr>
      <a:lvl9pPr marL="377885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orient="horz" pos="2160" userDrawn="1">
          <p15:clr>
            <a:srgbClr val="F26B43"/>
          </p15:clr>
        </p15:guide>
        <p15:guide id="1"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youtube.com/watch?v=SobQQWTmfbA"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hyperlink" Target="http://www.directlyrics.com/taylor-swift-we-are-never-ever-getting-back-together-lyrics.html"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2383" y="1498601"/>
            <a:ext cx="7008574" cy="939799"/>
          </a:xfrm>
        </p:spPr>
        <p:txBody>
          <a:bodyPr>
            <a:normAutofit/>
          </a:bodyPr>
          <a:lstStyle/>
          <a:p>
            <a:r>
              <a:rPr lang="en-US" sz="4400" dirty="0" smtClean="0"/>
              <a:t>Short Stories: Symbolized</a:t>
            </a:r>
            <a:endParaRPr lang="en-US" sz="4400" dirty="0"/>
          </a:p>
        </p:txBody>
      </p:sp>
      <p:sp>
        <p:nvSpPr>
          <p:cNvPr id="3" name="Subtitle 2"/>
          <p:cNvSpPr>
            <a:spLocks noGrp="1"/>
          </p:cNvSpPr>
          <p:nvPr>
            <p:ph type="subTitle" idx="1"/>
          </p:nvPr>
        </p:nvSpPr>
        <p:spPr>
          <a:xfrm>
            <a:off x="4672383" y="2590800"/>
            <a:ext cx="7008574" cy="1244600"/>
          </a:xfrm>
        </p:spPr>
        <p:txBody>
          <a:bodyPr/>
          <a:lstStyle/>
          <a:p>
            <a:r>
              <a:rPr lang="en-US" dirty="0" smtClean="0"/>
              <a:t>By: Joshua Bender</a:t>
            </a:r>
            <a:endParaRPr lang="en-US" dirty="0"/>
          </a:p>
        </p:txBody>
      </p:sp>
    </p:spTree>
    <p:extLst>
      <p:ext uri="{BB962C8B-B14F-4D97-AF65-F5344CB8AC3E}">
        <p14:creationId xmlns:p14="http://schemas.microsoft.com/office/powerpoint/2010/main" val="36503403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dirty="0" smtClean="0">
                <a:hlinkClick r:id="rId2"/>
              </a:rPr>
              <a:t>Kung Fu Fighting Song</a:t>
            </a:r>
            <a:endParaRPr lang="en-US" dirty="0"/>
          </a:p>
        </p:txBody>
      </p:sp>
    </p:spTree>
    <p:extLst>
      <p:ext uri="{BB962C8B-B14F-4D97-AF65-F5344CB8AC3E}">
        <p14:creationId xmlns:p14="http://schemas.microsoft.com/office/powerpoint/2010/main" val="20228136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dirty="0" smtClean="0"/>
              <a:t>Where have you going, Where are you been?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09356" y="1609725"/>
            <a:ext cx="5724525" cy="3638550"/>
          </a:xfrm>
        </p:spPr>
      </p:pic>
      <p:sp>
        <p:nvSpPr>
          <p:cNvPr id="4" name="Text Placeholder 3"/>
          <p:cNvSpPr>
            <a:spLocks noGrp="1"/>
          </p:cNvSpPr>
          <p:nvPr>
            <p:ph type="body" sz="half" idx="2"/>
          </p:nvPr>
        </p:nvSpPr>
        <p:spPr>
          <a:xfrm>
            <a:off x="304721" y="3505200"/>
            <a:ext cx="3351927" cy="2870200"/>
          </a:xfrm>
        </p:spPr>
        <p:txBody>
          <a:bodyPr>
            <a:normAutofit lnSpcReduction="10000"/>
          </a:bodyPr>
          <a:lstStyle/>
          <a:p>
            <a:r>
              <a:rPr lang="en-US" b="1" dirty="0" smtClean="0"/>
              <a:t>The painting </a:t>
            </a:r>
            <a:r>
              <a:rPr lang="en-US" b="1" i="1" dirty="0" smtClean="0"/>
              <a:t>Flight to Glory</a:t>
            </a:r>
            <a:r>
              <a:rPr lang="en-US" b="1" dirty="0" smtClean="0"/>
              <a:t>, by </a:t>
            </a:r>
            <a:r>
              <a:rPr lang="en-US" b="1" dirty="0"/>
              <a:t>Robert </a:t>
            </a:r>
            <a:r>
              <a:rPr lang="en-US" b="1" dirty="0" smtClean="0"/>
              <a:t>Foster, symbolizes the theme of Escaping to another world. Connie’s music is the ticket to her fantasy land. Without her music she would just be “there”. The bird on the left represents Connie’s mind, the one on the right represents Connie’s imagination. Her fantasyland is basically her one and only Heaven on Earth.</a:t>
            </a:r>
            <a:endParaRPr lang="en-US" b="1" dirty="0"/>
          </a:p>
        </p:txBody>
      </p:sp>
    </p:spTree>
    <p:extLst>
      <p:ext uri="{BB962C8B-B14F-4D97-AF65-F5344CB8AC3E}">
        <p14:creationId xmlns:p14="http://schemas.microsoft.com/office/powerpoint/2010/main" val="141226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Lyrical</a:t>
            </a:r>
            <a:endParaRPr lang="en-US" dirty="0"/>
          </a:p>
        </p:txBody>
      </p:sp>
      <p:sp>
        <p:nvSpPr>
          <p:cNvPr id="3" name="Content Placeholder 2"/>
          <p:cNvSpPr>
            <a:spLocks noGrp="1"/>
          </p:cNvSpPr>
          <p:nvPr>
            <p:ph idx="1"/>
          </p:nvPr>
        </p:nvSpPr>
        <p:spPr/>
        <p:txBody>
          <a:bodyPr/>
          <a:lstStyle/>
          <a:p>
            <a:pPr marL="0" indent="0">
              <a:buNone/>
            </a:pPr>
            <a:r>
              <a:rPr lang="en-US" dirty="0" smtClean="0"/>
              <a:t>The song Cheeseburger in Paradise by Jimmy Buffet, is about living the goof life. Think about if you’re at a resort, and you feel like you are in paradise. That’s exactly what the song symbolizes.</a:t>
            </a:r>
            <a:endParaRPr lang="en-US" dirty="0"/>
          </a:p>
        </p:txBody>
      </p:sp>
      <p:pic>
        <p:nvPicPr>
          <p:cNvPr id="4" name="Jimmy Buffett - Cheeseburger In Paradis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07709" y="190500"/>
            <a:ext cx="609600" cy="609600"/>
          </a:xfrm>
          <a:prstGeom prst="rect">
            <a:avLst/>
          </a:prstGeom>
        </p:spPr>
      </p:pic>
    </p:spTree>
    <p:extLst>
      <p:ext uri="{BB962C8B-B14F-4D97-AF65-F5344CB8AC3E}">
        <p14:creationId xmlns:p14="http://schemas.microsoft.com/office/powerpoint/2010/main" val="249792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404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dirty="0" smtClean="0"/>
              <a:t>Orientation</a:t>
            </a:r>
            <a:endParaRPr lang="en-US" dirty="0"/>
          </a:p>
        </p:txBody>
      </p:sp>
      <p:pic>
        <p:nvPicPr>
          <p:cNvPr id="5" name="Content Placeholder 4"/>
          <p:cNvPicPr>
            <a:picLocks noGrp="1" noChangeAspect="1"/>
          </p:cNvPicPr>
          <p:nvPr>
            <p:ph idx="1"/>
          </p:nvPr>
        </p:nvPicPr>
        <p:blipFill>
          <a:blip r:embed="rId2"/>
          <a:stretch>
            <a:fillRect/>
          </a:stretch>
        </p:blipFill>
        <p:spPr>
          <a:xfrm>
            <a:off x="5018881" y="1195387"/>
            <a:ext cx="5705475" cy="4467225"/>
          </a:xfrm>
          <a:prstGeom prst="rect">
            <a:avLst/>
          </a:prstGeom>
        </p:spPr>
      </p:pic>
      <p:sp>
        <p:nvSpPr>
          <p:cNvPr id="4" name="Text Placeholder 3"/>
          <p:cNvSpPr>
            <a:spLocks noGrp="1"/>
          </p:cNvSpPr>
          <p:nvPr>
            <p:ph type="body" sz="half" idx="2"/>
          </p:nvPr>
        </p:nvSpPr>
        <p:spPr>
          <a:xfrm>
            <a:off x="304721" y="3352800"/>
            <a:ext cx="3351927" cy="3022600"/>
          </a:xfrm>
        </p:spPr>
        <p:txBody>
          <a:bodyPr>
            <a:normAutofit lnSpcReduction="10000"/>
          </a:bodyPr>
          <a:lstStyle/>
          <a:p>
            <a:r>
              <a:rPr lang="en-US" b="1" dirty="0" smtClean="0"/>
              <a:t>The painting</a:t>
            </a:r>
            <a:r>
              <a:rPr lang="en-US" b="1" i="1" dirty="0" smtClean="0"/>
              <a:t> Telemarketer Office Worker</a:t>
            </a:r>
            <a:r>
              <a:rPr lang="en-US" b="1" dirty="0" smtClean="0"/>
              <a:t>, by Aloysius </a:t>
            </a:r>
            <a:r>
              <a:rPr lang="en-US" b="1" dirty="0" err="1" smtClean="0"/>
              <a:t>Patrimonio</a:t>
            </a:r>
            <a:r>
              <a:rPr lang="en-US" b="1" dirty="0" smtClean="0"/>
              <a:t>, represents the separation of workers at a telemarketer business. The workers are separated by cubicles. This painting represents the theme of Orientation, separation. Basically, the people are recluses, not only in the office, but in public and at home as well.</a:t>
            </a:r>
            <a:endParaRPr lang="en-US" b="1" dirty="0"/>
          </a:p>
        </p:txBody>
      </p:sp>
    </p:spTree>
    <p:extLst>
      <p:ext uri="{BB962C8B-B14F-4D97-AF65-F5344CB8AC3E}">
        <p14:creationId xmlns:p14="http://schemas.microsoft.com/office/powerpoint/2010/main" val="29632220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Lyrical</a:t>
            </a:r>
            <a:endParaRPr lang="en-US" dirty="0"/>
          </a:p>
        </p:txBody>
      </p:sp>
      <p:sp>
        <p:nvSpPr>
          <p:cNvPr id="3" name="Content Placeholder 2"/>
          <p:cNvSpPr>
            <a:spLocks noGrp="1"/>
          </p:cNvSpPr>
          <p:nvPr>
            <p:ph sz="half" idx="1"/>
          </p:nvPr>
        </p:nvSpPr>
        <p:spPr/>
        <p:txBody>
          <a:bodyPr>
            <a:normAutofit/>
          </a:bodyPr>
          <a:lstStyle/>
          <a:p>
            <a:pPr marL="0" indent="0">
              <a:buNone/>
            </a:pPr>
            <a:r>
              <a:rPr lang="en-US" dirty="0"/>
              <a:t> </a:t>
            </a:r>
            <a:r>
              <a:rPr lang="en-US" dirty="0" smtClean="0"/>
              <a:t>     The song, “We are never ever </a:t>
            </a:r>
            <a:r>
              <a:rPr lang="en-US" dirty="0" err="1" smtClean="0"/>
              <a:t>ever</a:t>
            </a:r>
            <a:r>
              <a:rPr lang="en-US" dirty="0" smtClean="0"/>
              <a:t> getting back together” is about breaking up. As you all know, breaking </a:t>
            </a:r>
            <a:r>
              <a:rPr lang="en-US" smtClean="0"/>
              <a:t>up is SEPERATION.</a:t>
            </a:r>
            <a:endParaRPr lang="en-US" dirty="0"/>
          </a:p>
        </p:txBody>
      </p:sp>
      <p:sp>
        <p:nvSpPr>
          <p:cNvPr id="4" name="Content Placeholder 3"/>
          <p:cNvSpPr>
            <a:spLocks noGrp="1"/>
          </p:cNvSpPr>
          <p:nvPr>
            <p:ph sz="half" idx="2"/>
          </p:nvPr>
        </p:nvSpPr>
        <p:spPr/>
        <p:txBody>
          <a:bodyPr>
            <a:normAutofit/>
          </a:bodyPr>
          <a:lstStyle/>
          <a:p>
            <a:pPr marL="0" indent="0">
              <a:buNone/>
            </a:pPr>
            <a:r>
              <a:rPr lang="en-US" dirty="0" smtClean="0">
                <a:hlinkClick r:id="rId2"/>
              </a:rPr>
              <a:t>http://www.directlyrics.com/taylor-swift-we-are-never-ever-getting-back-together-lyrics.html</a:t>
            </a:r>
            <a:endParaRPr lang="en-US" dirty="0"/>
          </a:p>
        </p:txBody>
      </p:sp>
    </p:spTree>
    <p:extLst>
      <p:ext uri="{BB962C8B-B14F-4D97-AF65-F5344CB8AC3E}">
        <p14:creationId xmlns:p14="http://schemas.microsoft.com/office/powerpoint/2010/main" val="804570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dirty="0"/>
              <a:t>The Cask of </a:t>
            </a:r>
            <a:r>
              <a:rPr lang="en-US" dirty="0" smtClean="0"/>
              <a:t>Amontillado-Edgar Allen Poe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13212" y="2438400"/>
            <a:ext cx="5705475" cy="4800600"/>
          </a:xfrm>
        </p:spPr>
      </p:pic>
      <p:sp>
        <p:nvSpPr>
          <p:cNvPr id="4" name="Text Placeholder 3"/>
          <p:cNvSpPr>
            <a:spLocks noGrp="1"/>
          </p:cNvSpPr>
          <p:nvPr>
            <p:ph type="body" sz="half" idx="2"/>
          </p:nvPr>
        </p:nvSpPr>
        <p:spPr>
          <a:xfrm>
            <a:off x="-1" y="3581400"/>
            <a:ext cx="3960813" cy="3276600"/>
          </a:xfrm>
        </p:spPr>
        <p:txBody>
          <a:bodyPr>
            <a:noAutofit/>
          </a:bodyPr>
          <a:lstStyle/>
          <a:p>
            <a:r>
              <a:rPr lang="en-US" sz="1800" b="1" dirty="0" smtClean="0"/>
              <a:t>The painting </a:t>
            </a:r>
            <a:r>
              <a:rPr lang="en-US" sz="1800" b="1" i="1" dirty="0" err="1" smtClean="0"/>
              <a:t>Alladin</a:t>
            </a:r>
            <a:r>
              <a:rPr lang="en-US" sz="1800" b="1" i="1" dirty="0" smtClean="0"/>
              <a:t> Lamp</a:t>
            </a:r>
            <a:r>
              <a:rPr lang="en-US" sz="1800" b="1" dirty="0" smtClean="0"/>
              <a:t>, by George </a:t>
            </a:r>
            <a:r>
              <a:rPr lang="en-US" sz="1800" b="1" dirty="0" err="1" smtClean="0"/>
              <a:t>Rossidis</a:t>
            </a:r>
            <a:r>
              <a:rPr lang="en-US" sz="1800" b="1" dirty="0" smtClean="0"/>
              <a:t>, is of a genie lamp. When I think of a genie lamp I think of a magical creature living inside. What I have come to find is that when you really think hard about it, it’s actually just a magical creature living in captivity it’s whole life. It comes out for three wishes, and goes right back into captivity.</a:t>
            </a:r>
            <a:endParaRPr lang="en-US" sz="1800" b="1" dirty="0"/>
          </a:p>
        </p:txBody>
      </p:sp>
    </p:spTree>
    <p:extLst>
      <p:ext uri="{BB962C8B-B14F-4D97-AF65-F5344CB8AC3E}">
        <p14:creationId xmlns:p14="http://schemas.microsoft.com/office/powerpoint/2010/main" val="3831971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Lyrical</a:t>
            </a:r>
            <a:endParaRPr lang="en-US" dirty="0"/>
          </a:p>
        </p:txBody>
      </p:sp>
      <p:sp>
        <p:nvSpPr>
          <p:cNvPr id="3" name="Content Placeholder 2"/>
          <p:cNvSpPr>
            <a:spLocks noGrp="1"/>
          </p:cNvSpPr>
          <p:nvPr>
            <p:ph idx="1"/>
          </p:nvPr>
        </p:nvSpPr>
        <p:spPr>
          <a:xfrm>
            <a:off x="1117309" y="1701800"/>
            <a:ext cx="5662903" cy="4470400"/>
          </a:xfrm>
        </p:spPr>
        <p:txBody>
          <a:bodyPr/>
          <a:lstStyle/>
          <a:p>
            <a:pPr marL="0" indent="0">
              <a:buNone/>
            </a:pPr>
            <a:r>
              <a:rPr lang="en-US" dirty="0" smtClean="0"/>
              <a:t>“Summer </a:t>
            </a:r>
            <a:r>
              <a:rPr lang="en-US" dirty="0"/>
              <a:t>has come and passed</a:t>
            </a:r>
            <a:br>
              <a:rPr lang="en-US" dirty="0"/>
            </a:br>
            <a:r>
              <a:rPr lang="en-US" dirty="0"/>
              <a:t>The innocent can never last</a:t>
            </a:r>
            <a:br>
              <a:rPr lang="en-US" dirty="0"/>
            </a:br>
            <a:r>
              <a:rPr lang="en-US" dirty="0"/>
              <a:t>wake me up when September ends</a:t>
            </a:r>
            <a:br>
              <a:rPr lang="en-US" dirty="0"/>
            </a:br>
            <a:r>
              <a:rPr lang="en-US" dirty="0"/>
              <a:t/>
            </a:r>
            <a:br>
              <a:rPr lang="en-US" dirty="0"/>
            </a:br>
            <a:r>
              <a:rPr lang="en-US" dirty="0"/>
              <a:t>like my father's come to pass</a:t>
            </a:r>
            <a:br>
              <a:rPr lang="en-US" dirty="0"/>
            </a:br>
            <a:r>
              <a:rPr lang="en-US" dirty="0"/>
              <a:t>seven years has gone so fast</a:t>
            </a:r>
            <a:br>
              <a:rPr lang="en-US" dirty="0"/>
            </a:br>
            <a:r>
              <a:rPr lang="en-US" dirty="0"/>
              <a:t>wake me up when September ends</a:t>
            </a:r>
            <a:br>
              <a:rPr lang="en-US" dirty="0"/>
            </a:br>
            <a:r>
              <a:rPr lang="en-US" dirty="0"/>
              <a:t/>
            </a:r>
            <a:br>
              <a:rPr lang="en-US" dirty="0"/>
            </a:br>
            <a:r>
              <a:rPr lang="en-US" dirty="0"/>
              <a:t>here comes the rain again</a:t>
            </a:r>
            <a:br>
              <a:rPr lang="en-US" dirty="0"/>
            </a:br>
            <a:r>
              <a:rPr lang="en-US" dirty="0"/>
              <a:t>falling from the stars</a:t>
            </a:r>
            <a:br>
              <a:rPr lang="en-US" dirty="0"/>
            </a:br>
            <a:r>
              <a:rPr lang="en-US" dirty="0"/>
              <a:t>drenched in my pain again</a:t>
            </a:r>
            <a:br>
              <a:rPr lang="en-US" dirty="0"/>
            </a:br>
            <a:r>
              <a:rPr lang="en-US" dirty="0"/>
              <a:t>becoming who we </a:t>
            </a:r>
            <a:r>
              <a:rPr lang="en-US" dirty="0" smtClean="0"/>
              <a:t>are”</a:t>
            </a:r>
            <a:endParaRPr lang="en-US" dirty="0"/>
          </a:p>
        </p:txBody>
      </p:sp>
      <p:pic>
        <p:nvPicPr>
          <p:cNvPr id="4" name="Wake Me Up When Septmber End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55612" y="381000"/>
            <a:ext cx="609600" cy="609600"/>
          </a:xfrm>
          <a:prstGeom prst="rect">
            <a:avLst/>
          </a:prstGeom>
        </p:spPr>
      </p:pic>
      <p:sp>
        <p:nvSpPr>
          <p:cNvPr id="5" name="TextBox 4"/>
          <p:cNvSpPr txBox="1"/>
          <p:nvPr/>
        </p:nvSpPr>
        <p:spPr>
          <a:xfrm>
            <a:off x="6932612" y="1676400"/>
            <a:ext cx="4876800" cy="3046988"/>
          </a:xfrm>
          <a:prstGeom prst="rect">
            <a:avLst/>
          </a:prstGeom>
          <a:noFill/>
        </p:spPr>
        <p:txBody>
          <a:bodyPr wrap="square" rtlCol="0">
            <a:spAutoFit/>
          </a:bodyPr>
          <a:lstStyle/>
          <a:p>
            <a:r>
              <a:rPr lang="en-US" dirty="0" smtClean="0"/>
              <a:t>These lyrics from the song </a:t>
            </a:r>
            <a:r>
              <a:rPr lang="en-US" i="1" dirty="0" smtClean="0"/>
              <a:t>Wake Me Up When September Ends</a:t>
            </a:r>
            <a:r>
              <a:rPr lang="en-US" dirty="0"/>
              <a:t> </a:t>
            </a:r>
            <a:r>
              <a:rPr lang="en-US" dirty="0" smtClean="0"/>
              <a:t>by </a:t>
            </a:r>
            <a:r>
              <a:rPr lang="en-US" dirty="0" err="1" smtClean="0"/>
              <a:t>Greenday</a:t>
            </a:r>
            <a:r>
              <a:rPr lang="en-US" dirty="0" smtClean="0"/>
              <a:t>, is about deaths and how you never come back once you’re gone. The relation to this with captivity is that once you’re six feet under there’s not a way to get out.</a:t>
            </a:r>
            <a:endParaRPr lang="en-US" dirty="0"/>
          </a:p>
        </p:txBody>
      </p:sp>
    </p:spTree>
    <p:extLst>
      <p:ext uri="{BB962C8B-B14F-4D97-AF65-F5344CB8AC3E}">
        <p14:creationId xmlns:p14="http://schemas.microsoft.com/office/powerpoint/2010/main" val="143501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329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dirty="0" smtClean="0"/>
              <a:t>The Lady or </a:t>
            </a:r>
            <a:r>
              <a:rPr lang="en-US" dirty="0"/>
              <a:t>T</a:t>
            </a:r>
            <a:r>
              <a:rPr lang="en-US" dirty="0" smtClean="0"/>
              <a:t>he Tiger?-Frank Stockton</a:t>
            </a:r>
            <a:endParaRPr lang="en-US" dirty="0"/>
          </a:p>
        </p:txBody>
      </p:sp>
      <p:pic>
        <p:nvPicPr>
          <p:cNvPr id="5" name="Content Placeholder 4"/>
          <p:cNvPicPr>
            <a:picLocks noGrp="1" noChangeAspect="1"/>
          </p:cNvPicPr>
          <p:nvPr>
            <p:ph idx="1"/>
          </p:nvPr>
        </p:nvPicPr>
        <p:blipFill>
          <a:blip r:embed="rId2"/>
          <a:stretch>
            <a:fillRect/>
          </a:stretch>
        </p:blipFill>
        <p:spPr>
          <a:xfrm>
            <a:off x="5533231" y="581025"/>
            <a:ext cx="4676775" cy="5695950"/>
          </a:xfrm>
          <a:prstGeom prst="rect">
            <a:avLst/>
          </a:prstGeom>
        </p:spPr>
      </p:pic>
      <p:sp>
        <p:nvSpPr>
          <p:cNvPr id="4" name="Text Placeholder 3"/>
          <p:cNvSpPr>
            <a:spLocks noGrp="1"/>
          </p:cNvSpPr>
          <p:nvPr>
            <p:ph type="body" sz="half" idx="2"/>
          </p:nvPr>
        </p:nvSpPr>
        <p:spPr>
          <a:xfrm>
            <a:off x="304721" y="3276600"/>
            <a:ext cx="3351927" cy="3098800"/>
          </a:xfrm>
        </p:spPr>
        <p:txBody>
          <a:bodyPr>
            <a:noAutofit/>
          </a:bodyPr>
          <a:lstStyle/>
          <a:p>
            <a:r>
              <a:rPr lang="en-US" b="1" dirty="0" smtClean="0"/>
              <a:t>The painting </a:t>
            </a:r>
            <a:r>
              <a:rPr lang="en-US" b="1" i="1" dirty="0" smtClean="0"/>
              <a:t>Prisoner in My Mind</a:t>
            </a:r>
            <a:r>
              <a:rPr lang="en-US" b="1" dirty="0" smtClean="0"/>
              <a:t>, by </a:t>
            </a:r>
            <a:r>
              <a:rPr lang="en-US" b="1" dirty="0" err="1" smtClean="0"/>
              <a:t>Irenemaria</a:t>
            </a:r>
            <a:r>
              <a:rPr lang="en-US" b="1" dirty="0" smtClean="0"/>
              <a:t>, resembles a person who is a prisoner of their mind. The lady or the Tiger? Is all about decision making. However, neither know what decision to make. This painting not only resembles a person with barbed wire wrapped around their head, but it resembles someone who’s brain is locked up and can’t think for itself.</a:t>
            </a:r>
          </a:p>
        </p:txBody>
      </p:sp>
    </p:spTree>
    <p:extLst>
      <p:ext uri="{BB962C8B-B14F-4D97-AF65-F5344CB8AC3E}">
        <p14:creationId xmlns:p14="http://schemas.microsoft.com/office/powerpoint/2010/main" val="31330110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Lyrical</a:t>
            </a:r>
            <a:endParaRPr lang="en-US" dirty="0"/>
          </a:p>
        </p:txBody>
      </p:sp>
      <p:sp>
        <p:nvSpPr>
          <p:cNvPr id="3" name="Content Placeholder 2"/>
          <p:cNvSpPr>
            <a:spLocks noGrp="1"/>
          </p:cNvSpPr>
          <p:nvPr>
            <p:ph idx="1"/>
          </p:nvPr>
        </p:nvSpPr>
        <p:spPr/>
        <p:txBody>
          <a:bodyPr/>
          <a:lstStyle/>
          <a:p>
            <a:pPr marL="0" indent="0">
              <a:buNone/>
            </a:pPr>
            <a:r>
              <a:rPr lang="en-US" dirty="0" smtClean="0"/>
              <a:t>The Song </a:t>
            </a:r>
            <a:r>
              <a:rPr lang="en-US" dirty="0" err="1" smtClean="0"/>
              <a:t>Walkin</a:t>
            </a:r>
            <a:r>
              <a:rPr lang="en-US" dirty="0" smtClean="0"/>
              <a:t>’ In Memphis by Marc Cohn is not the typical song about being a prisoner, however it’s more of a puzzling thought to think that it could relate to prison. If you put two and two together, Memphis is on the top 10 list for crime. If you commit a crime you go to jail. So this happy upbeat song could have an important symbolic meaning behind it.</a:t>
            </a:r>
            <a:endParaRPr lang="en-US" dirty="0"/>
          </a:p>
        </p:txBody>
      </p:sp>
      <p:pic>
        <p:nvPicPr>
          <p:cNvPr id="4" name="Mark Cohn - Walking In Memphis Official Vide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07709" y="304800"/>
            <a:ext cx="609600" cy="609600"/>
          </a:xfrm>
          <a:prstGeom prst="rect">
            <a:avLst/>
          </a:prstGeom>
        </p:spPr>
      </p:pic>
    </p:spTree>
    <p:extLst>
      <p:ext uri="{BB962C8B-B14F-4D97-AF65-F5344CB8AC3E}">
        <p14:creationId xmlns:p14="http://schemas.microsoft.com/office/powerpoint/2010/main" val="17885865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048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dirty="0" smtClean="0"/>
              <a:t>The Lottery</a:t>
            </a:r>
            <a:endParaRPr lang="en-US" dirty="0"/>
          </a:p>
        </p:txBody>
      </p:sp>
      <p:pic>
        <p:nvPicPr>
          <p:cNvPr id="5" name="Content Placeholder 4"/>
          <p:cNvPicPr>
            <a:picLocks noGrp="1" noChangeAspect="1"/>
          </p:cNvPicPr>
          <p:nvPr>
            <p:ph idx="1"/>
          </p:nvPr>
        </p:nvPicPr>
        <p:blipFill>
          <a:blip r:embed="rId2"/>
          <a:stretch>
            <a:fillRect/>
          </a:stretch>
        </p:blipFill>
        <p:spPr>
          <a:xfrm>
            <a:off x="6004719" y="938212"/>
            <a:ext cx="3733800" cy="4981575"/>
          </a:xfrm>
          <a:prstGeom prst="rect">
            <a:avLst/>
          </a:prstGeom>
        </p:spPr>
      </p:pic>
      <p:sp>
        <p:nvSpPr>
          <p:cNvPr id="4" name="Text Placeholder 3"/>
          <p:cNvSpPr>
            <a:spLocks noGrp="1"/>
          </p:cNvSpPr>
          <p:nvPr>
            <p:ph type="body" sz="half" idx="2"/>
          </p:nvPr>
        </p:nvSpPr>
        <p:spPr>
          <a:xfrm>
            <a:off x="304721" y="3276600"/>
            <a:ext cx="3351927" cy="3098800"/>
          </a:xfrm>
        </p:spPr>
        <p:txBody>
          <a:bodyPr>
            <a:noAutofit/>
          </a:bodyPr>
          <a:lstStyle/>
          <a:p>
            <a:r>
              <a:rPr lang="en-US" b="1" dirty="0" smtClean="0"/>
              <a:t>The painting </a:t>
            </a:r>
            <a:r>
              <a:rPr lang="en-US" b="1" i="1" dirty="0"/>
              <a:t>Colorful Lucky Seven Slot Machine Casino Decor With Cherry</a:t>
            </a:r>
            <a:r>
              <a:rPr lang="en-US" b="1" dirty="0" smtClean="0"/>
              <a:t>, by </a:t>
            </a:r>
            <a:r>
              <a:rPr lang="en-US" b="1" dirty="0" err="1"/>
              <a:t>Teo</a:t>
            </a:r>
            <a:r>
              <a:rPr lang="en-US" b="1" dirty="0"/>
              <a:t> </a:t>
            </a:r>
            <a:r>
              <a:rPr lang="en-US" b="1" dirty="0" smtClean="0"/>
              <a:t>Alfonso, represents the theme of The Lottery which is luck of the draw. Jackpots are a game of luck. When everyone picked their name out of the box only one person was unlucky. A slot machine works the same way. When you pull that lever you find out if you’re a luck one, or the unlucky one.</a:t>
            </a:r>
            <a:endParaRPr lang="en-US" b="1" dirty="0"/>
          </a:p>
        </p:txBody>
      </p:sp>
    </p:spTree>
    <p:extLst>
      <p:ext uri="{BB962C8B-B14F-4D97-AF65-F5344CB8AC3E}">
        <p14:creationId xmlns:p14="http://schemas.microsoft.com/office/powerpoint/2010/main" val="841775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7309" y="76200"/>
            <a:ext cx="10157354" cy="703943"/>
          </a:xfrm>
        </p:spPr>
        <p:txBody>
          <a:bodyPr/>
          <a:lstStyle/>
          <a:p>
            <a:r>
              <a:rPr lang="en-US" dirty="0" smtClean="0"/>
              <a:t>Lyrical</a:t>
            </a:r>
            <a:endParaRPr lang="en-US" dirty="0"/>
          </a:p>
        </p:txBody>
      </p:sp>
      <p:pic>
        <p:nvPicPr>
          <p:cNvPr id="4" name="Superstition - Stevie Wonder with Lyrics">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303212" y="780143"/>
            <a:ext cx="609600" cy="609600"/>
          </a:xfrm>
        </p:spPr>
      </p:pic>
      <p:sp>
        <p:nvSpPr>
          <p:cNvPr id="5" name="TextBox 4"/>
          <p:cNvSpPr txBox="1"/>
          <p:nvPr/>
        </p:nvSpPr>
        <p:spPr>
          <a:xfrm>
            <a:off x="684212" y="1676400"/>
            <a:ext cx="3810000" cy="4524315"/>
          </a:xfrm>
          <a:prstGeom prst="rect">
            <a:avLst/>
          </a:prstGeom>
          <a:noFill/>
        </p:spPr>
        <p:txBody>
          <a:bodyPr wrap="square" rtlCol="0">
            <a:spAutoFit/>
          </a:bodyPr>
          <a:lstStyle/>
          <a:p>
            <a:r>
              <a:rPr lang="en-US" dirty="0" smtClean="0"/>
              <a:t>The song </a:t>
            </a:r>
            <a:r>
              <a:rPr lang="en-US" i="1" dirty="0" smtClean="0"/>
              <a:t>Superstition </a:t>
            </a:r>
            <a:r>
              <a:rPr lang="en-US" dirty="0" smtClean="0"/>
              <a:t>by Stevie Wonder is obviously about superstitious  beliefs. Superstition is basically a belief in luck or bad luck. For example, if a black cat passes by, you are not supposed to cross it’s path because that would give you bad luck.</a:t>
            </a:r>
            <a:endParaRPr lang="en-US" dirty="0"/>
          </a:p>
        </p:txBody>
      </p:sp>
      <p:sp>
        <p:nvSpPr>
          <p:cNvPr id="8" name="TextBox 7"/>
          <p:cNvSpPr txBox="1"/>
          <p:nvPr/>
        </p:nvSpPr>
        <p:spPr>
          <a:xfrm>
            <a:off x="6195986" y="76200"/>
            <a:ext cx="4572000" cy="7109639"/>
          </a:xfrm>
          <a:prstGeom prst="rect">
            <a:avLst/>
          </a:prstGeom>
          <a:noFill/>
        </p:spPr>
        <p:txBody>
          <a:bodyPr wrap="square" rtlCol="0">
            <a:spAutoFit/>
          </a:bodyPr>
          <a:lstStyle/>
          <a:p>
            <a:r>
              <a:rPr lang="en-US" sz="1800" dirty="0"/>
              <a:t>Very superstitious, writing's on the wall Very superstitious, ladders bout' to fall Thirteen month old baby broke the </a:t>
            </a:r>
            <a:r>
              <a:rPr lang="en-US" sz="1800" dirty="0" err="1"/>
              <a:t>lookin</a:t>
            </a:r>
            <a:r>
              <a:rPr lang="en-US" sz="1800" dirty="0"/>
              <a:t>' glass Seven years of bad luck, the good things in your past </a:t>
            </a:r>
            <a:br>
              <a:rPr lang="en-US" sz="1800" dirty="0"/>
            </a:br>
            <a:r>
              <a:rPr lang="en-US" sz="1800" dirty="0"/>
              <a:t>When you believe in things that you don't understand Then you suffer Superstition </a:t>
            </a:r>
            <a:r>
              <a:rPr lang="en-US" sz="1800" dirty="0" err="1"/>
              <a:t>ain't</a:t>
            </a:r>
            <a:r>
              <a:rPr lang="en-US" sz="1800" dirty="0"/>
              <a:t> the way </a:t>
            </a:r>
            <a:br>
              <a:rPr lang="en-US" sz="1800" dirty="0"/>
            </a:br>
            <a:r>
              <a:rPr lang="en-US" sz="1800" dirty="0"/>
              <a:t>Very superstitious, wash your face and hands Rid me of the problem, do all that you can Keep me in a daydream, keep me </a:t>
            </a:r>
            <a:r>
              <a:rPr lang="en-US" sz="1800" dirty="0" err="1"/>
              <a:t>goin</a:t>
            </a:r>
            <a:r>
              <a:rPr lang="en-US" sz="1800" dirty="0"/>
              <a:t>' strong You don't </a:t>
            </a:r>
            <a:r>
              <a:rPr lang="en-US" sz="1800" dirty="0" err="1"/>
              <a:t>wanna</a:t>
            </a:r>
            <a:r>
              <a:rPr lang="en-US" sz="1800" dirty="0"/>
              <a:t> save me, sad is my song </a:t>
            </a:r>
            <a:br>
              <a:rPr lang="en-US" sz="1800" dirty="0"/>
            </a:br>
            <a:r>
              <a:rPr lang="en-US" sz="1800" dirty="0"/>
              <a:t>When you believe in things you don't understand Then you suffer Superstition </a:t>
            </a:r>
            <a:r>
              <a:rPr lang="en-US" sz="1800" dirty="0" err="1"/>
              <a:t>ain't</a:t>
            </a:r>
            <a:r>
              <a:rPr lang="en-US" sz="1800" dirty="0"/>
              <a:t> the way, yeah, yeah </a:t>
            </a:r>
            <a:br>
              <a:rPr lang="en-US" sz="1800" dirty="0"/>
            </a:br>
            <a:r>
              <a:rPr lang="en-US" sz="1800" dirty="0"/>
              <a:t>Very superstitious, </a:t>
            </a:r>
            <a:r>
              <a:rPr lang="en-US" sz="1800" dirty="0" err="1"/>
              <a:t>nothin</a:t>
            </a:r>
            <a:r>
              <a:rPr lang="en-US" sz="1800" dirty="0"/>
              <a:t>' more to say Very superstitious, the devil's on his way Thirteen month old baby broke the </a:t>
            </a:r>
            <a:r>
              <a:rPr lang="en-US" sz="1800" dirty="0" err="1"/>
              <a:t>lookin</a:t>
            </a:r>
            <a:r>
              <a:rPr lang="en-US" sz="1800" dirty="0"/>
              <a:t>' glass Seven years of bad luck, good things in your past </a:t>
            </a:r>
            <a:br>
              <a:rPr lang="en-US" sz="1800" dirty="0"/>
            </a:br>
            <a:r>
              <a:rPr lang="en-US" sz="1800" dirty="0"/>
              <a:t>When you believe in things that you don't understand Then you suffer Superstition </a:t>
            </a:r>
            <a:r>
              <a:rPr lang="en-US" sz="1800" dirty="0" err="1"/>
              <a:t>ain't</a:t>
            </a:r>
            <a:r>
              <a:rPr lang="en-US" sz="1800" dirty="0"/>
              <a:t> the way, no, no, no </a:t>
            </a:r>
            <a:r>
              <a:rPr lang="en-US" dirty="0"/>
              <a:t/>
            </a:r>
            <a:br>
              <a:rPr lang="en-US" dirty="0"/>
            </a:br>
            <a:endParaRPr lang="en-US" dirty="0"/>
          </a:p>
        </p:txBody>
      </p:sp>
    </p:spTree>
    <p:extLst>
      <p:ext uri="{BB962C8B-B14F-4D97-AF65-F5344CB8AC3E}">
        <p14:creationId xmlns:p14="http://schemas.microsoft.com/office/powerpoint/2010/main" val="3641280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043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01800"/>
            <a:ext cx="3960811" cy="2844800"/>
          </a:xfrm>
        </p:spPr>
        <p:txBody>
          <a:bodyPr anchor="ctr"/>
          <a:lstStyle/>
          <a:p>
            <a:pPr algn="ctr"/>
            <a:r>
              <a:rPr lang="en-US" dirty="0" smtClean="0"/>
              <a:t>The Most Dangerous Game- Richard Connell</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68813" y="783885"/>
            <a:ext cx="6805612" cy="5290229"/>
          </a:xfrm>
        </p:spPr>
      </p:pic>
      <p:sp>
        <p:nvSpPr>
          <p:cNvPr id="4" name="Text Placeholder 3"/>
          <p:cNvSpPr>
            <a:spLocks noGrp="1"/>
          </p:cNvSpPr>
          <p:nvPr>
            <p:ph type="body" sz="half" idx="2"/>
          </p:nvPr>
        </p:nvSpPr>
        <p:spPr>
          <a:xfrm>
            <a:off x="304721" y="3505200"/>
            <a:ext cx="3351927" cy="2870200"/>
          </a:xfrm>
        </p:spPr>
        <p:txBody>
          <a:bodyPr/>
          <a:lstStyle/>
          <a:p>
            <a:r>
              <a:rPr lang="en-US" dirty="0" smtClean="0"/>
              <a:t>The Painting “Hard Times” by </a:t>
            </a:r>
            <a:r>
              <a:rPr lang="en-US" dirty="0"/>
              <a:t>N. </a:t>
            </a:r>
            <a:r>
              <a:rPr lang="en-US" dirty="0" err="1" smtClean="0"/>
              <a:t>Prisekin</a:t>
            </a:r>
            <a:r>
              <a:rPr lang="en-US" dirty="0" smtClean="0"/>
              <a:t>, represents a war. The reason that I chose this paining was because </a:t>
            </a:r>
            <a:r>
              <a:rPr lang="en-US" dirty="0" err="1" smtClean="0"/>
              <a:t>Rainsford</a:t>
            </a:r>
            <a:r>
              <a:rPr lang="en-US" dirty="0" smtClean="0"/>
              <a:t> and </a:t>
            </a:r>
            <a:r>
              <a:rPr lang="en-US" dirty="0" err="1" smtClean="0"/>
              <a:t>Zaroff</a:t>
            </a:r>
            <a:r>
              <a:rPr lang="en-US" dirty="0" smtClean="0"/>
              <a:t> are hunters. </a:t>
            </a:r>
            <a:r>
              <a:rPr lang="en-US" dirty="0" err="1" smtClean="0"/>
              <a:t>Rainsfors</a:t>
            </a:r>
            <a:r>
              <a:rPr lang="en-US" dirty="0" smtClean="0"/>
              <a:t> and </a:t>
            </a:r>
            <a:r>
              <a:rPr lang="en-US" dirty="0" err="1" smtClean="0"/>
              <a:t>Zarrof</a:t>
            </a:r>
            <a:r>
              <a:rPr lang="en-US" dirty="0" smtClean="0"/>
              <a:t> both are ready to kill.</a:t>
            </a:r>
            <a:endParaRPr lang="en-US" dirty="0"/>
          </a:p>
        </p:txBody>
      </p:sp>
    </p:spTree>
    <p:extLst>
      <p:ext uri="{BB962C8B-B14F-4D97-AF65-F5344CB8AC3E}">
        <p14:creationId xmlns:p14="http://schemas.microsoft.com/office/powerpoint/2010/main" val="27518119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Lyrical</a:t>
            </a:r>
            <a:endParaRPr lang="en-US" dirty="0"/>
          </a:p>
        </p:txBody>
      </p:sp>
      <p:sp>
        <p:nvSpPr>
          <p:cNvPr id="3" name="Content Placeholder 2"/>
          <p:cNvSpPr>
            <a:spLocks noGrp="1"/>
          </p:cNvSpPr>
          <p:nvPr>
            <p:ph idx="1"/>
          </p:nvPr>
        </p:nvSpPr>
        <p:spPr>
          <a:xfrm>
            <a:off x="684212" y="1676400"/>
            <a:ext cx="3300703" cy="4470400"/>
          </a:xfrm>
        </p:spPr>
        <p:txBody>
          <a:bodyPr/>
          <a:lstStyle/>
          <a:p>
            <a:pPr marL="0" indent="0">
              <a:buNone/>
            </a:pPr>
            <a:r>
              <a:rPr lang="en-US" dirty="0" smtClean="0"/>
              <a:t>The song “Kung Fu Fighting” is about Kung Fu of course, but it talks about the fight. When a country is in a war, or even when someone hunts a deer, you are fighting and someone/something is fighting back.</a:t>
            </a:r>
            <a:endParaRPr lang="en-US" dirty="0"/>
          </a:p>
        </p:txBody>
      </p:sp>
      <p:sp>
        <p:nvSpPr>
          <p:cNvPr id="4" name="TextBox 3"/>
          <p:cNvSpPr txBox="1"/>
          <p:nvPr/>
        </p:nvSpPr>
        <p:spPr>
          <a:xfrm>
            <a:off x="3984915" y="76200"/>
            <a:ext cx="7672097" cy="6740307"/>
          </a:xfrm>
          <a:prstGeom prst="rect">
            <a:avLst/>
          </a:prstGeom>
          <a:noFill/>
        </p:spPr>
        <p:txBody>
          <a:bodyPr wrap="square" rtlCol="0">
            <a:spAutoFit/>
          </a:bodyPr>
          <a:lstStyle/>
          <a:p>
            <a:r>
              <a:rPr lang="en-US" sz="1600" dirty="0"/>
              <a:t>Everybody was kung-</a:t>
            </a:r>
            <a:r>
              <a:rPr lang="en-US" sz="1600" dirty="0" err="1"/>
              <a:t>fu</a:t>
            </a:r>
            <a:r>
              <a:rPr lang="en-US" sz="1600" dirty="0"/>
              <a:t> fighting </a:t>
            </a:r>
            <a:br>
              <a:rPr lang="en-US" sz="1600" dirty="0"/>
            </a:br>
            <a:r>
              <a:rPr lang="en-US" sz="1600" dirty="0"/>
              <a:t>Those cats were fast as lightning </a:t>
            </a:r>
            <a:br>
              <a:rPr lang="en-US" sz="1600" dirty="0"/>
            </a:br>
            <a:r>
              <a:rPr lang="en-US" sz="1600" dirty="0"/>
              <a:t>In fact it was a little bit </a:t>
            </a:r>
            <a:r>
              <a:rPr lang="en-US" sz="1600" dirty="0" err="1"/>
              <a:t>frightning</a:t>
            </a:r>
            <a:r>
              <a:rPr lang="en-US" sz="1600" dirty="0"/>
              <a:t> </a:t>
            </a:r>
            <a:br>
              <a:rPr lang="en-US" sz="1600" dirty="0"/>
            </a:br>
            <a:r>
              <a:rPr lang="en-US" sz="1600" dirty="0"/>
              <a:t>But they fought with expert timing </a:t>
            </a:r>
            <a:br>
              <a:rPr lang="en-US" sz="1600" dirty="0"/>
            </a:br>
            <a:r>
              <a:rPr lang="en-US" sz="1600" dirty="0"/>
              <a:t/>
            </a:r>
            <a:br>
              <a:rPr lang="en-US" sz="1600" dirty="0"/>
            </a:br>
            <a:r>
              <a:rPr lang="en-US" sz="1600" dirty="0"/>
              <a:t>They were funky China men from funky Chinatown </a:t>
            </a:r>
            <a:br>
              <a:rPr lang="en-US" sz="1600" dirty="0"/>
            </a:br>
            <a:r>
              <a:rPr lang="en-US" sz="1600" dirty="0"/>
              <a:t>They were chopping them up and they were chopping them down </a:t>
            </a:r>
            <a:br>
              <a:rPr lang="en-US" sz="1600" dirty="0"/>
            </a:br>
            <a:r>
              <a:rPr lang="en-US" sz="1600" dirty="0"/>
              <a:t>It's an ancient </a:t>
            </a:r>
            <a:r>
              <a:rPr lang="en-US" sz="1600" dirty="0" err="1"/>
              <a:t>Chineese</a:t>
            </a:r>
            <a:r>
              <a:rPr lang="en-US" sz="1600" dirty="0"/>
              <a:t> art and everybody knew their part </a:t>
            </a:r>
            <a:br>
              <a:rPr lang="en-US" sz="1600" dirty="0"/>
            </a:br>
            <a:r>
              <a:rPr lang="en-US" sz="1600" dirty="0"/>
              <a:t>From a feint into a slip, and kicking from the hip </a:t>
            </a:r>
            <a:br>
              <a:rPr lang="en-US" sz="1600" dirty="0"/>
            </a:br>
            <a:r>
              <a:rPr lang="en-US" sz="1600" dirty="0"/>
              <a:t/>
            </a:r>
            <a:br>
              <a:rPr lang="en-US" sz="1600" dirty="0"/>
            </a:br>
            <a:r>
              <a:rPr lang="en-US" sz="1600" dirty="0"/>
              <a:t>Everybody was kung-</a:t>
            </a:r>
            <a:r>
              <a:rPr lang="en-US" sz="1600" dirty="0" err="1"/>
              <a:t>fu</a:t>
            </a:r>
            <a:r>
              <a:rPr lang="en-US" sz="1600" dirty="0"/>
              <a:t> fighting </a:t>
            </a:r>
            <a:br>
              <a:rPr lang="en-US" sz="1600" dirty="0"/>
            </a:br>
            <a:r>
              <a:rPr lang="en-US" sz="1600" dirty="0"/>
              <a:t>Those cats were fast as lightning </a:t>
            </a:r>
            <a:br>
              <a:rPr lang="en-US" sz="1600" dirty="0"/>
            </a:br>
            <a:r>
              <a:rPr lang="en-US" sz="1600" dirty="0"/>
              <a:t>In fact it was a little bit </a:t>
            </a:r>
            <a:r>
              <a:rPr lang="en-US" sz="1600" dirty="0" err="1"/>
              <a:t>frightning</a:t>
            </a:r>
            <a:r>
              <a:rPr lang="en-US" sz="1600" dirty="0"/>
              <a:t> </a:t>
            </a:r>
            <a:br>
              <a:rPr lang="en-US" sz="1600" dirty="0"/>
            </a:br>
            <a:r>
              <a:rPr lang="en-US" sz="1600" dirty="0"/>
              <a:t>But they fought with expert timing </a:t>
            </a:r>
            <a:br>
              <a:rPr lang="en-US" sz="1600" dirty="0"/>
            </a:br>
            <a:r>
              <a:rPr lang="en-US" sz="1600" dirty="0"/>
              <a:t/>
            </a:r>
            <a:br>
              <a:rPr lang="en-US" sz="1600" dirty="0"/>
            </a:br>
            <a:r>
              <a:rPr lang="en-US" sz="1600" dirty="0"/>
              <a:t>There was funky Billy Chin and little Sammy Chung </a:t>
            </a:r>
            <a:br>
              <a:rPr lang="en-US" sz="1600" dirty="0"/>
            </a:br>
            <a:r>
              <a:rPr lang="en-US" sz="1600" dirty="0"/>
              <a:t>He said here comes the big boss, lets get it on </a:t>
            </a:r>
            <a:br>
              <a:rPr lang="en-US" sz="1600" dirty="0"/>
            </a:br>
            <a:r>
              <a:rPr lang="en-US" sz="1600" dirty="0"/>
              <a:t>We took a bow and made a stand, started swinging with the hand </a:t>
            </a:r>
            <a:br>
              <a:rPr lang="en-US" sz="1600" dirty="0"/>
            </a:br>
            <a:r>
              <a:rPr lang="en-US" sz="1600" dirty="0"/>
              <a:t>The sudden motion made me skip now we're into a brand knew trip </a:t>
            </a:r>
            <a:br>
              <a:rPr lang="en-US" sz="1600" dirty="0"/>
            </a:br>
            <a:r>
              <a:rPr lang="en-US" sz="1600" dirty="0"/>
              <a:t/>
            </a:r>
            <a:br>
              <a:rPr lang="en-US" sz="1600" dirty="0"/>
            </a:br>
            <a:r>
              <a:rPr lang="en-US" sz="1600" dirty="0"/>
              <a:t>Everybody was kung-</a:t>
            </a:r>
            <a:r>
              <a:rPr lang="en-US" sz="1600" dirty="0" err="1"/>
              <a:t>fu</a:t>
            </a:r>
            <a:r>
              <a:rPr lang="en-US" sz="1600" dirty="0"/>
              <a:t> fighting </a:t>
            </a:r>
            <a:br>
              <a:rPr lang="en-US" sz="1600" dirty="0"/>
            </a:br>
            <a:r>
              <a:rPr lang="en-US" sz="1600" dirty="0"/>
              <a:t>Those cats were fast as lightning </a:t>
            </a:r>
            <a:br>
              <a:rPr lang="en-US" sz="1600" dirty="0"/>
            </a:br>
            <a:r>
              <a:rPr lang="en-US" sz="1600" dirty="0"/>
              <a:t>In fact it was a little bit </a:t>
            </a:r>
            <a:r>
              <a:rPr lang="en-US" sz="1600" dirty="0" err="1"/>
              <a:t>frightning</a:t>
            </a:r>
            <a:r>
              <a:rPr lang="en-US" sz="1600" dirty="0"/>
              <a:t> </a:t>
            </a:r>
            <a:br>
              <a:rPr lang="en-US" sz="1600" dirty="0"/>
            </a:br>
            <a:r>
              <a:rPr lang="en-US" sz="1600" dirty="0"/>
              <a:t>But they did it with expert timing </a:t>
            </a:r>
            <a:br>
              <a:rPr lang="en-US" sz="1600" dirty="0"/>
            </a:br>
            <a:r>
              <a:rPr lang="en-US" sz="1600" dirty="0"/>
              <a:t/>
            </a:r>
            <a:br>
              <a:rPr lang="en-US" sz="1600" dirty="0"/>
            </a:br>
            <a:r>
              <a:rPr lang="en-US" sz="1600" dirty="0"/>
              <a:t>(repeat)..make sure you have expert timing </a:t>
            </a:r>
            <a:br>
              <a:rPr lang="en-US" sz="1600" dirty="0"/>
            </a:br>
            <a:r>
              <a:rPr lang="en-US" sz="1600" dirty="0"/>
              <a:t>Kung-</a:t>
            </a:r>
            <a:r>
              <a:rPr lang="en-US" sz="1600" dirty="0" err="1"/>
              <a:t>fu</a:t>
            </a:r>
            <a:r>
              <a:rPr lang="en-US" sz="1600" dirty="0"/>
              <a:t> fighting, had to be fast as lightning </a:t>
            </a:r>
          </a:p>
        </p:txBody>
      </p:sp>
    </p:spTree>
    <p:extLst>
      <p:ext uri="{BB962C8B-B14F-4D97-AF65-F5344CB8AC3E}">
        <p14:creationId xmlns:p14="http://schemas.microsoft.com/office/powerpoint/2010/main" val="30152631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Books">
  <a:themeElements>
    <a:clrScheme name="Books_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extLst>
    <a:ext uri="{05A4C25C-085E-4340-85A3-A5531E510DB2}">
      <thm15:themeFamily xmlns:thm15="http://schemas.microsoft.com/office/thememl/2012/main" name="Books" id="{91C9BB10-68D1-4F06-A268-87D07854A301}" vid="{8B4A56A9-2A0C-41E5-8279-AF1DF81F48C8}"/>
    </a:ext>
  </a:extLst>
</a:theme>
</file>

<file path=ppt/theme/theme2.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ppt/theme/theme3.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1B558C7-619B-49BE-9097-7FCBDADD4E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Books</Template>
  <TotalTime>0</TotalTime>
  <Words>780</Words>
  <Application>Microsoft Office PowerPoint</Application>
  <PresentationFormat>Custom</PresentationFormat>
  <Paragraphs>31</Paragraphs>
  <Slides>14</Slides>
  <Notes>0</Notes>
  <HiddenSlides>0</HiddenSlides>
  <MMClips>4</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Century Gothic</vt:lpstr>
      <vt:lpstr>Books</vt:lpstr>
      <vt:lpstr>Short Stories: Symbolized</vt:lpstr>
      <vt:lpstr>The Cask of Amontillado-Edgar Allen Poe</vt:lpstr>
      <vt:lpstr>Lyrical</vt:lpstr>
      <vt:lpstr>The Lady or The Tiger?-Frank Stockton</vt:lpstr>
      <vt:lpstr>Lyrical</vt:lpstr>
      <vt:lpstr>The Lottery</vt:lpstr>
      <vt:lpstr>Lyrical</vt:lpstr>
      <vt:lpstr>The Most Dangerous Game- Richard Connell</vt:lpstr>
      <vt:lpstr>Lyrical</vt:lpstr>
      <vt:lpstr>PowerPoint Presentation</vt:lpstr>
      <vt:lpstr>Where have you going, Where are you been?</vt:lpstr>
      <vt:lpstr>Lyrical</vt:lpstr>
      <vt:lpstr>Orientation</vt:lpstr>
      <vt:lpstr>Lyrical</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2013-04-04T23:10:38Z</dcterms:created>
  <dcterms:modified xsi:type="dcterms:W3CDTF">2013-04-15T16:41:03Z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TC027879409991</vt:lpwstr>
  </property>
</Properties>
</file>